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2" r:id="rId7"/>
    <p:sldId id="272" r:id="rId8"/>
    <p:sldId id="267" r:id="rId9"/>
    <p:sldId id="269" r:id="rId10"/>
    <p:sldId id="266" r:id="rId11"/>
    <p:sldId id="268" r:id="rId12"/>
    <p:sldId id="270" r:id="rId13"/>
    <p:sldId id="271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B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4" autoAdjust="0"/>
    <p:restoredTop sz="94660"/>
  </p:normalViewPr>
  <p:slideViewPr>
    <p:cSldViewPr snapToGrid="0">
      <p:cViewPr>
        <p:scale>
          <a:sx n="100" d="100"/>
          <a:sy n="100" d="100"/>
        </p:scale>
        <p:origin x="33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126D8-DBFA-4B96-93B9-580D4A93B9EE}" type="datetimeFigureOut">
              <a:rPr lang="fr-FR" smtClean="0"/>
              <a:t>10/10/2017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4AAA-5323-408E-942C-C5E33E4488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816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126D8-DBFA-4B96-93B9-580D4A93B9EE}" type="datetimeFigureOut">
              <a:rPr lang="fr-FR" smtClean="0"/>
              <a:t>10/10/2017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4AAA-5323-408E-942C-C5E33E4488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164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126D8-DBFA-4B96-93B9-580D4A93B9EE}" type="datetimeFigureOut">
              <a:rPr lang="fr-FR" smtClean="0"/>
              <a:t>10/10/2017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4AAA-5323-408E-942C-C5E33E4488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6460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126D8-DBFA-4B96-93B9-580D4A93B9EE}" type="datetimeFigureOut">
              <a:rPr lang="fr-FR" smtClean="0"/>
              <a:t>10/10/2017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4AAA-5323-408E-942C-C5E33E4488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5127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126D8-DBFA-4B96-93B9-580D4A93B9EE}" type="datetimeFigureOut">
              <a:rPr lang="fr-FR" smtClean="0"/>
              <a:t>10/10/2017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4AAA-5323-408E-942C-C5E33E4488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1605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126D8-DBFA-4B96-93B9-580D4A93B9EE}" type="datetimeFigureOut">
              <a:rPr lang="fr-FR" smtClean="0"/>
              <a:t>10/10/2017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4AAA-5323-408E-942C-C5E33E4488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90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126D8-DBFA-4B96-93B9-580D4A93B9EE}" type="datetimeFigureOut">
              <a:rPr lang="fr-FR" smtClean="0"/>
              <a:t>10/10/2017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4AAA-5323-408E-942C-C5E33E4488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25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126D8-DBFA-4B96-93B9-580D4A93B9EE}" type="datetimeFigureOut">
              <a:rPr lang="fr-FR" smtClean="0"/>
              <a:t>10/10/2017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4AAA-5323-408E-942C-C5E33E4488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9738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126D8-DBFA-4B96-93B9-580D4A93B9EE}" type="datetimeFigureOut">
              <a:rPr lang="fr-FR" smtClean="0"/>
              <a:t>10/10/2017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4AAA-5323-408E-942C-C5E33E4488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49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126D8-DBFA-4B96-93B9-580D4A93B9EE}" type="datetimeFigureOut">
              <a:rPr lang="fr-FR" smtClean="0"/>
              <a:t>10/10/2017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4AAA-5323-408E-942C-C5E33E4488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824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126D8-DBFA-4B96-93B9-580D4A93B9EE}" type="datetimeFigureOut">
              <a:rPr lang="fr-FR" smtClean="0"/>
              <a:t>10/10/2017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4AAA-5323-408E-942C-C5E33E4488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394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126D8-DBFA-4B96-93B9-580D4A93B9EE}" type="datetimeFigureOut">
              <a:rPr lang="fr-FR" smtClean="0"/>
              <a:t>10/10/2017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D4AAA-5323-408E-942C-C5E33E4488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997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560655"/>
            <a:ext cx="9144000" cy="6147303"/>
          </a:xfrm>
        </p:spPr>
        <p:txBody>
          <a:bodyPr>
            <a:normAutofit/>
          </a:bodyPr>
          <a:lstStyle/>
          <a:p>
            <a:r>
              <a:rPr lang="fr-FR" sz="7200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  <a:t>Présentation </a:t>
            </a:r>
            <a:r>
              <a:rPr lang="fr-FR" sz="7200" dirty="0" err="1" smtClean="0">
                <a:solidFill>
                  <a:schemeClr val="bg1"/>
                </a:solidFill>
                <a:latin typeface="Modern Sans Serif 7" panose="02000500000000000000" pitchFamily="2" charset="0"/>
              </a:rPr>
              <a:t>Map</a:t>
            </a:r>
            <a:r>
              <a:rPr lang="fr-FR" sz="7200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  <a:t/>
            </a:r>
            <a:br>
              <a:rPr lang="fr-FR" sz="7200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</a:br>
            <a:r>
              <a:rPr lang="fr-FR" sz="7200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  <a:t/>
            </a:r>
            <a:br>
              <a:rPr lang="fr-FR" sz="7200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</a:br>
            <a:r>
              <a:rPr lang="fr-FR" sz="7200" dirty="0">
                <a:solidFill>
                  <a:schemeClr val="bg1"/>
                </a:solidFill>
                <a:latin typeface="Modern Sans Serif 7" panose="02000500000000000000" pitchFamily="2" charset="0"/>
              </a:rPr>
              <a:t>-</a:t>
            </a:r>
            <a:r>
              <a:rPr lang="fr-FR" sz="7200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  <a:t/>
            </a:r>
            <a:br>
              <a:rPr lang="fr-FR" sz="7200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</a:br>
            <a:r>
              <a:rPr lang="fr-FR" sz="7200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  <a:t/>
            </a:r>
            <a:br>
              <a:rPr lang="fr-FR" sz="7200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</a:br>
            <a:r>
              <a:rPr lang="fr-FR" sz="7200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  <a:t/>
            </a:r>
            <a:br>
              <a:rPr lang="fr-FR" sz="7200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</a:br>
            <a:r>
              <a:rPr lang="fr-FR" sz="7200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  <a:t>Rapport </a:t>
            </a:r>
            <a:r>
              <a:rPr lang="fr-FR" sz="7200" dirty="0" err="1" smtClean="0">
                <a:solidFill>
                  <a:schemeClr val="bg1"/>
                </a:solidFill>
                <a:latin typeface="Modern Sans Serif 7" panose="02000500000000000000" pitchFamily="2" charset="0"/>
              </a:rPr>
              <a:t>Playtests</a:t>
            </a:r>
            <a:endParaRPr lang="fr-FR" sz="7200" dirty="0">
              <a:solidFill>
                <a:schemeClr val="bg1"/>
              </a:solidFill>
              <a:latin typeface="Modern Sans Serif 7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9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Modern Sans Serif 7" panose="02000500000000000000" pitchFamily="2" charset="0"/>
              </a:rPr>
              <a:t>Avant / Après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60" y="1803399"/>
            <a:ext cx="6462890" cy="3635376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2442368"/>
            <a:ext cx="4191000" cy="2357438"/>
          </a:xfrm>
          <a:prstGeom prst="rect">
            <a:avLst/>
          </a:prstGeom>
        </p:spPr>
      </p:pic>
      <p:sp>
        <p:nvSpPr>
          <p:cNvPr id="6" name="Flèche droite 5"/>
          <p:cNvSpPr/>
          <p:nvPr/>
        </p:nvSpPr>
        <p:spPr>
          <a:xfrm>
            <a:off x="4040893" y="3211512"/>
            <a:ext cx="1838325" cy="8191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453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Modern Sans Serif 7" panose="02000500000000000000" pitchFamily="2" charset="0"/>
              </a:rPr>
              <a:t>Avant / Après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110" y="1803397"/>
            <a:ext cx="6462889" cy="3635375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442367"/>
            <a:ext cx="4190999" cy="2357437"/>
          </a:xfrm>
          <a:prstGeom prst="rect">
            <a:avLst/>
          </a:prstGeom>
        </p:spPr>
      </p:pic>
      <p:sp>
        <p:nvSpPr>
          <p:cNvPr id="6" name="Flèche droite 5"/>
          <p:cNvSpPr/>
          <p:nvPr/>
        </p:nvSpPr>
        <p:spPr>
          <a:xfrm>
            <a:off x="4040893" y="3211512"/>
            <a:ext cx="1838325" cy="8191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56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Modern Sans Serif 7" panose="02000500000000000000" pitchFamily="2" charset="0"/>
              </a:rPr>
              <a:t>Avant / Après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060" y="1803399"/>
            <a:ext cx="6462889" cy="3635374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442368"/>
            <a:ext cx="4190999" cy="2357436"/>
          </a:xfrm>
          <a:prstGeom prst="rect">
            <a:avLst/>
          </a:prstGeom>
        </p:spPr>
      </p:pic>
      <p:sp>
        <p:nvSpPr>
          <p:cNvPr id="6" name="Flèche droite 5"/>
          <p:cNvSpPr/>
          <p:nvPr/>
        </p:nvSpPr>
        <p:spPr>
          <a:xfrm>
            <a:off x="4040893" y="3211512"/>
            <a:ext cx="1838325" cy="8191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823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Sans Serif 7" panose="02000500000000000000" pitchFamily="2" charset="0"/>
              </a:rPr>
              <a:t>Ce qu’il reste à faire</a:t>
            </a: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dern Sans Serif 7" panose="020005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06525"/>
            <a:ext cx="10515600" cy="4351338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</a:t>
            </a:r>
            <a:r>
              <a:rPr lang="fr-F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playtests</a:t>
            </a: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-&gt; Améliorations</a:t>
            </a:r>
          </a:p>
          <a:p>
            <a:r>
              <a:rPr lang="fr-F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Texturing</a:t>
            </a: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crédibilisation</a:t>
            </a:r>
          </a:p>
          <a:p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Meilleurs lights</a:t>
            </a:r>
          </a:p>
          <a:p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</a:t>
            </a:r>
            <a:r>
              <a:rPr lang="fr-F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playtests</a:t>
            </a: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-&gt; Améliorations</a:t>
            </a:r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361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1546578" y="-1"/>
            <a:ext cx="9144000" cy="34671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ctr">
              <a:buFont typeface="Arial" panose="020B0604020202020204" pitchFamily="34" charset="0"/>
              <a:buChar char="•"/>
            </a:pPr>
            <a:r>
              <a:rPr lang="fr-FR" sz="4800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  <a:t>Stratégique</a:t>
            </a:r>
            <a:endParaRPr lang="fr-FR" sz="4800" dirty="0" smtClean="0">
              <a:solidFill>
                <a:schemeClr val="bg1"/>
              </a:solidFill>
              <a:latin typeface="Modern Sans Serif 7" panose="02000500000000000000" pitchFamily="2" charset="0"/>
            </a:endParaRPr>
          </a:p>
          <a:p>
            <a:pPr marL="857250" indent="-857250" algn="ctr">
              <a:buFont typeface="Arial" panose="020B0604020202020204" pitchFamily="34" charset="0"/>
              <a:buChar char="•"/>
            </a:pPr>
            <a:r>
              <a:rPr lang="fr-FR" sz="4800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  <a:t>Grande </a:t>
            </a:r>
            <a:r>
              <a:rPr lang="fr-FR" sz="4800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  <a:t>mobilité</a:t>
            </a:r>
          </a:p>
          <a:p>
            <a:pPr marL="857250" indent="-857250" algn="ctr">
              <a:buFont typeface="Arial" panose="020B0604020202020204" pitchFamily="34" charset="0"/>
              <a:buChar char="•"/>
            </a:pPr>
            <a:r>
              <a:rPr lang="fr-FR" sz="4800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  <a:t>Retournements de situations</a:t>
            </a:r>
          </a:p>
        </p:txBody>
      </p:sp>
    </p:spTree>
    <p:extLst>
      <p:ext uri="{BB962C8B-B14F-4D97-AF65-F5344CB8AC3E}">
        <p14:creationId xmlns:p14="http://schemas.microsoft.com/office/powerpoint/2010/main" val="315911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18" y="298099"/>
            <a:ext cx="6401764" cy="6126933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softEdge rad="112500"/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3200" y="365125"/>
            <a:ext cx="2691918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  <a:t>Plans N°1</a:t>
            </a:r>
            <a:endParaRPr lang="fr-FR" dirty="0">
              <a:solidFill>
                <a:schemeClr val="bg1"/>
              </a:solidFill>
              <a:latin typeface="Modern Sans Serif 7" panose="02000500000000000000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6411" y="3244334"/>
            <a:ext cx="208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bg1"/>
                </a:solidFill>
              </a:rPr>
              <a:t>= </a:t>
            </a:r>
            <a:r>
              <a:rPr lang="fr-FR" dirty="0" err="1" smtClean="0">
                <a:solidFill>
                  <a:schemeClr val="bg1"/>
                </a:solidFill>
              </a:rPr>
              <a:t>Téléporteur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805339" y="3302032"/>
            <a:ext cx="262421" cy="252101"/>
          </a:xfrm>
          <a:prstGeom prst="ellipse">
            <a:avLst/>
          </a:prstGeom>
          <a:solidFill>
            <a:srgbClr val="28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766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40494"/>
            <a:ext cx="5829300" cy="327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171450"/>
            <a:ext cx="5774267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3505199"/>
            <a:ext cx="5829300" cy="327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3505199"/>
            <a:ext cx="5774267" cy="3248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51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4185" y="0"/>
            <a:ext cx="1312037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5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Sans Serif 7" panose="02000500000000000000" pitchFamily="2" charset="0"/>
              </a:rPr>
              <a:t>Playtest</a:t>
            </a:r>
            <a:r>
              <a:rPr lang="fr-FR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Sans Serif 7" panose="02000500000000000000" pitchFamily="2" charset="0"/>
              </a:rPr>
              <a:t> 1</a:t>
            </a:r>
            <a:endParaRPr lang="fr-F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dern Sans Serif 7" panose="020005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</a:t>
            </a:r>
            <a:r>
              <a:rPr lang="fr-F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téléporteur</a:t>
            </a:r>
            <a:r>
              <a:rPr lang="fr-F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amène les joueurs à un endroit </a:t>
            </a:r>
            <a:r>
              <a:rPr lang="fr-F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 découvert</a:t>
            </a:r>
            <a:r>
              <a:rPr lang="fr-F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r>
              <a:rPr lang="fr-F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Escaliers spirales </a:t>
            </a:r>
            <a:r>
              <a:rPr lang="fr-F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chiant</a:t>
            </a: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fr-F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 </a:t>
            </a: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manque des </a:t>
            </a:r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items</a:t>
            </a: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à l’étage, ou il y en a trop au RDC</a:t>
            </a:r>
            <a:r>
              <a:rPr lang="fr-F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fr-F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</a:t>
            </a: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snipers sont accessibles bien </a:t>
            </a:r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trop tôt </a:t>
            </a: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trop proches des </a:t>
            </a:r>
            <a:r>
              <a:rPr lang="fr-F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spawns</a:t>
            </a: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fr-F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</a:t>
            </a:r>
            <a:r>
              <a:rPr lang="fr-F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fr-FR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ealth</a:t>
            </a:r>
            <a:r>
              <a:rPr lang="fr-F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packs</a:t>
            </a:r>
            <a:r>
              <a:rPr lang="fr-F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devant le drapeau sont de trop.</a:t>
            </a:r>
          </a:p>
          <a:p>
            <a:r>
              <a:rPr lang="fr-F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</a:t>
            </a:r>
            <a:r>
              <a:rPr lang="fr-F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peut </a:t>
            </a:r>
            <a:r>
              <a:rPr lang="fr-F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Spawnkill</a:t>
            </a:r>
            <a:r>
              <a:rPr lang="fr-F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fr-F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Personne n’utilise </a:t>
            </a:r>
            <a:r>
              <a:rPr lang="fr-F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plateformes sur les côtés.</a:t>
            </a:r>
            <a:endParaRPr lang="fr-F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19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18" y="298099"/>
            <a:ext cx="6401764" cy="6126933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softEdge rad="112500"/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3200" y="365125"/>
            <a:ext cx="2691918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  <a:t>Plans </a:t>
            </a:r>
            <a:r>
              <a:rPr lang="fr-FR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  <a:t>N°2</a:t>
            </a:r>
            <a:endParaRPr lang="fr-FR" dirty="0">
              <a:solidFill>
                <a:schemeClr val="bg1"/>
              </a:solidFill>
              <a:latin typeface="Modern Sans Serif 7" panose="02000500000000000000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6411" y="3244334"/>
            <a:ext cx="208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bg1"/>
                </a:solidFill>
              </a:rPr>
              <a:t>= </a:t>
            </a:r>
            <a:r>
              <a:rPr lang="fr-FR" dirty="0" err="1" smtClean="0">
                <a:solidFill>
                  <a:schemeClr val="bg1"/>
                </a:solidFill>
              </a:rPr>
              <a:t>Téléporteur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805339" y="3302032"/>
            <a:ext cx="262421" cy="252101"/>
          </a:xfrm>
          <a:prstGeom prst="ellipse">
            <a:avLst/>
          </a:prstGeom>
          <a:solidFill>
            <a:srgbClr val="28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328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3199" y="-73025"/>
            <a:ext cx="3140076" cy="2892425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  <a:t>Plans </a:t>
            </a:r>
            <a:r>
              <a:rPr lang="fr-FR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  <a:t>N°2</a:t>
            </a:r>
            <a:br>
              <a:rPr lang="fr-FR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</a:br>
            <a:r>
              <a:rPr lang="fr-FR" dirty="0" smtClean="0">
                <a:solidFill>
                  <a:schemeClr val="bg1"/>
                </a:solidFill>
                <a:latin typeface="Modern Sans Serif 7" panose="02000500000000000000" pitchFamily="2" charset="0"/>
              </a:rPr>
              <a:t>Circulations</a:t>
            </a:r>
            <a:endParaRPr lang="fr-FR" dirty="0">
              <a:solidFill>
                <a:schemeClr val="bg1"/>
              </a:solidFill>
              <a:latin typeface="Modern Sans Serif 7" panose="02000500000000000000" pitchFamily="2" charset="0"/>
            </a:endParaRP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3538435"/>
            <a:ext cx="4800600" cy="3235942"/>
          </a:xfrm>
          <a:ln w="19050">
            <a:solidFill>
              <a:srgbClr val="FF0000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1" y="160799"/>
            <a:ext cx="4800598" cy="3235942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93137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latin typeface="Modern Sans Serif 7" panose="02000500000000000000" pitchFamily="2" charset="0"/>
              </a:rPr>
              <a:t>Avant / Après</a:t>
            </a:r>
            <a:endParaRPr lang="fr-FR" dirty="0">
              <a:latin typeface="Modern Sans Serif 7" panose="02000500000000000000" pitchFamily="2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685" y="1803397"/>
            <a:ext cx="6462890" cy="3635375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442367"/>
            <a:ext cx="4191000" cy="2357437"/>
          </a:xfrm>
          <a:prstGeom prst="rect">
            <a:avLst/>
          </a:prstGeom>
        </p:spPr>
      </p:pic>
      <p:sp>
        <p:nvSpPr>
          <p:cNvPr id="6" name="Flèche droite 5"/>
          <p:cNvSpPr/>
          <p:nvPr/>
        </p:nvSpPr>
        <p:spPr>
          <a:xfrm>
            <a:off x="4040893" y="3211512"/>
            <a:ext cx="1838325" cy="8191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03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Modern Sans Serif 7" panose="02000500000000000000" pitchFamily="2" charset="0"/>
              </a:rPr>
              <a:t>Avant / Après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060" y="1803399"/>
            <a:ext cx="6462889" cy="3635374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2442368"/>
            <a:ext cx="4190999" cy="2357436"/>
          </a:xfrm>
          <a:prstGeom prst="rect">
            <a:avLst/>
          </a:prstGeom>
        </p:spPr>
      </p:pic>
      <p:sp>
        <p:nvSpPr>
          <p:cNvPr id="6" name="Flèche droite 5"/>
          <p:cNvSpPr/>
          <p:nvPr/>
        </p:nvSpPr>
        <p:spPr>
          <a:xfrm>
            <a:off x="4040893" y="3211512"/>
            <a:ext cx="1838325" cy="8191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2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119</Words>
  <Application>Microsoft Office PowerPoint</Application>
  <PresentationFormat>Grand écran</PresentationFormat>
  <Paragraphs>27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Modern Sans Serif 7</vt:lpstr>
      <vt:lpstr>Thème Office</vt:lpstr>
      <vt:lpstr>Présentation Map  -   Rapport Playtests</vt:lpstr>
      <vt:lpstr>Présentation PowerPoint</vt:lpstr>
      <vt:lpstr>Plans N°1</vt:lpstr>
      <vt:lpstr>Présentation PowerPoint</vt:lpstr>
      <vt:lpstr>Playtest 1</vt:lpstr>
      <vt:lpstr>Plans N°2</vt:lpstr>
      <vt:lpstr>Plans N°2 Circulations</vt:lpstr>
      <vt:lpstr>Avant / Après</vt:lpstr>
      <vt:lpstr>Avant / Après</vt:lpstr>
      <vt:lpstr>Avant / Après</vt:lpstr>
      <vt:lpstr>Avant / Après</vt:lpstr>
      <vt:lpstr>Avant / Après</vt:lpstr>
      <vt:lpstr>Ce qu’il reste à faire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Map - Rapport Playtests</dc:title>
  <dc:creator>Universite Lyon 2</dc:creator>
  <cp:lastModifiedBy>Universite Lyon 2</cp:lastModifiedBy>
  <cp:revision>75</cp:revision>
  <dcterms:created xsi:type="dcterms:W3CDTF">2017-10-09T07:44:22Z</dcterms:created>
  <dcterms:modified xsi:type="dcterms:W3CDTF">2017-10-10T09:40:13Z</dcterms:modified>
</cp:coreProperties>
</file>